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2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AWDdeOocxNc?feature=shared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3986" y="2191263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44A26B-22EF-F1D9-79E9-5438A60F4CD1}"/>
              </a:ext>
            </a:extLst>
          </p:cNvPr>
          <p:cNvSpPr txBox="1"/>
          <p:nvPr/>
        </p:nvSpPr>
        <p:spPr>
          <a:xfrm>
            <a:off x="2864685" y="3356302"/>
            <a:ext cx="609755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r>
              <a:rPr lang="en-US" dirty="0">
                <a:hlinkClick r:id="rId2"/>
              </a:rPr>
              <a:t>https://youtu.be/AWDdeOocxNc?feature=shared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0D6E7E-4967-B8C9-16F9-C763C8B13A80}"/>
              </a:ext>
            </a:extLst>
          </p:cNvPr>
          <p:cNvSpPr/>
          <p:nvPr/>
        </p:nvSpPr>
        <p:spPr>
          <a:xfrm>
            <a:off x="4072253" y="1829306"/>
            <a:ext cx="368241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ar-AE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عرض فيديو لوسائل النقل المتنوعة</a:t>
            </a:r>
            <a:endParaRPr lang="ar-AE" sz="2400" b="1" i="0" dirty="0">
              <a:solidFill>
                <a:srgbClr val="0F0F0F"/>
              </a:solidFill>
              <a:effectLst/>
              <a:latin typeface="YouTube Sans"/>
            </a:endParaRPr>
          </a:p>
        </p:txBody>
      </p:sp>
    </p:spTree>
    <p:extLst>
      <p:ext uri="{BB962C8B-B14F-4D97-AF65-F5344CB8AC3E}">
        <p14:creationId xmlns:p14="http://schemas.microsoft.com/office/powerpoint/2010/main" val="1574045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25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YouTube Sans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aisha alshamsi</cp:lastModifiedBy>
  <cp:revision>13</cp:revision>
  <dcterms:created xsi:type="dcterms:W3CDTF">2023-06-12T08:37:42Z</dcterms:created>
  <dcterms:modified xsi:type="dcterms:W3CDTF">2023-10-03T20:06:03Z</dcterms:modified>
</cp:coreProperties>
</file>